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Gill Sans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28">
          <p15:clr>
            <a:srgbClr val="A4A3A4"/>
          </p15:clr>
        </p15:guide>
        <p15:guide id="2" pos="3864">
          <p15:clr>
            <a:srgbClr val="A4A3A4"/>
          </p15:clr>
        </p15:guide>
        <p15:guide id="3" orient="horz" pos="1272">
          <p15:clr>
            <a:srgbClr val="A4A3A4"/>
          </p15:clr>
        </p15:guide>
        <p15:guide id="4" orient="horz" pos="2312">
          <p15:clr>
            <a:srgbClr val="A4A3A4"/>
          </p15:clr>
        </p15:guide>
        <p15:guide id="5" orient="horz" pos="1944">
          <p15:clr>
            <a:srgbClr val="A4A3A4"/>
          </p15:clr>
        </p15:guide>
        <p15:guide id="6" orient="horz" pos="2328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gFrS1FbKFkdt797E3xB8GSMEGb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A79978-0C1D-4BE3-A0BB-B0395463AFC6}">
  <a:tblStyle styleId="{5BA79978-0C1D-4BE3-A0BB-B0395463AFC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28" orient="horz"/>
        <p:guide pos="3864"/>
        <p:guide pos="1272" orient="horz"/>
        <p:guide pos="2312" orient="horz"/>
        <p:guide pos="1944" orient="horz"/>
        <p:guide pos="23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illSans-regular.fntdata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font" Target="fonts/GillSans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6b3ffeb6a_1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326b3ffeb6a_1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326b3ffeb6a_1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26b3ffeb6a_1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326b3ffeb6a_1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26b3ffeb6a_1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26b3ffeb6a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326b3ffeb6a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326b3ffeb6a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 showMasterSp="0">
  <p:cSld name="Title Slide 2">
    <p:bg>
      <p:bgPr>
        <a:solidFill>
          <a:schemeClr val="lt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2"/>
          <p:cNvSpPr/>
          <p:nvPr/>
        </p:nvSpPr>
        <p:spPr>
          <a:xfrm>
            <a:off x="7443266" y="1841812"/>
            <a:ext cx="4748735" cy="5016187"/>
          </a:xfrm>
          <a:custGeom>
            <a:rect b="b" l="l" r="r" t="t"/>
            <a:pathLst>
              <a:path extrusionOk="0" h="5016187" w="4748735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" name="Google Shape;18;p12"/>
          <p:cNvSpPr/>
          <p:nvPr/>
        </p:nvSpPr>
        <p:spPr>
          <a:xfrm rot="5400000">
            <a:off x="6993339" y="2334664"/>
            <a:ext cx="2225673" cy="7007393"/>
          </a:xfrm>
          <a:custGeom>
            <a:rect b="b" l="l" r="r" t="t"/>
            <a:pathLst>
              <a:path extrusionOk="0" h="5460561" w="1678579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" name="Google Shape;19;p12"/>
          <p:cNvSpPr/>
          <p:nvPr/>
        </p:nvSpPr>
        <p:spPr>
          <a:xfrm>
            <a:off x="1" y="0"/>
            <a:ext cx="5880649" cy="6075137"/>
          </a:xfrm>
          <a:custGeom>
            <a:rect b="b" l="l" r="r" t="t"/>
            <a:pathLst>
              <a:path extrusionOk="0" h="6075137" w="5880649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1" y="-1"/>
            <a:ext cx="5137691" cy="3723310"/>
          </a:xfrm>
          <a:custGeom>
            <a:rect b="b" l="l" r="r" t="t"/>
            <a:pathLst>
              <a:path extrusionOk="0" h="3723310" w="5137691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dk1">
              <a:alpha val="16862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2"/>
          <p:cNvSpPr txBox="1"/>
          <p:nvPr>
            <p:ph type="ctrTitle"/>
          </p:nvPr>
        </p:nvSpPr>
        <p:spPr>
          <a:xfrm>
            <a:off x="915924" y="914400"/>
            <a:ext cx="1036015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 showMasterSp="0">
  <p:cSld name="Closing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-17145" y="3001406"/>
            <a:ext cx="3865902" cy="3856595"/>
          </a:xfrm>
          <a:custGeom>
            <a:rect b="b" l="l" r="r" t="t"/>
            <a:pathLst>
              <a:path extrusionOk="0" h="3856595" w="3865902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2" name="Google Shape;82;p21"/>
          <p:cNvSpPr/>
          <p:nvPr/>
        </p:nvSpPr>
        <p:spPr>
          <a:xfrm>
            <a:off x="1" y="-1"/>
            <a:ext cx="4267591" cy="2882748"/>
          </a:xfrm>
          <a:custGeom>
            <a:rect b="b" l="l" r="r" t="t"/>
            <a:pathLst>
              <a:path extrusionOk="0" h="2882748" w="4267591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dk1">
              <a:alpha val="1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3" name="Google Shape;83;p21"/>
          <p:cNvSpPr/>
          <p:nvPr/>
        </p:nvSpPr>
        <p:spPr>
          <a:xfrm>
            <a:off x="10530567" y="1187801"/>
            <a:ext cx="1678579" cy="5460561"/>
          </a:xfrm>
          <a:custGeom>
            <a:rect b="b" l="l" r="r" t="t"/>
            <a:pathLst>
              <a:path extrusionOk="0" h="5460561" w="1678579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4" name="Google Shape;84;p21"/>
          <p:cNvSpPr txBox="1"/>
          <p:nvPr>
            <p:ph type="ctrTitle"/>
          </p:nvPr>
        </p:nvSpPr>
        <p:spPr>
          <a:xfrm>
            <a:off x="914400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" type="body"/>
          </p:nvPr>
        </p:nvSpPr>
        <p:spPr>
          <a:xfrm>
            <a:off x="6848856" y="914400"/>
            <a:ext cx="386791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  <a:defRPr sz="2000" cap="none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 2" showMasterSp="0">
  <p:cSld name="Title and Two Content 2">
    <p:bg>
      <p:bgPr>
        <a:solidFill>
          <a:schemeClr val="lt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/>
        </p:nvSpPr>
        <p:spPr>
          <a:xfrm rot="5400000">
            <a:off x="10423648" y="-93866"/>
            <a:ext cx="1698615" cy="1838087"/>
          </a:xfrm>
          <a:custGeom>
            <a:rect b="b" l="l" r="r" t="t"/>
            <a:pathLst>
              <a:path extrusionOk="0" h="3480449" w="3216357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8" name="Google Shape;88;p22"/>
          <p:cNvSpPr/>
          <p:nvPr/>
        </p:nvSpPr>
        <p:spPr>
          <a:xfrm>
            <a:off x="6381060" y="-24130"/>
            <a:ext cx="5371060" cy="6899910"/>
          </a:xfrm>
          <a:custGeom>
            <a:rect b="b" l="l" r="r" t="t"/>
            <a:pathLst>
              <a:path extrusionOk="0" h="6899910" w="537106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22"/>
          <p:cNvSpPr/>
          <p:nvPr/>
        </p:nvSpPr>
        <p:spPr>
          <a:xfrm>
            <a:off x="1" y="1"/>
            <a:ext cx="3097831" cy="2532431"/>
          </a:xfrm>
          <a:custGeom>
            <a:rect b="b" l="l" r="r" t="t"/>
            <a:pathLst>
              <a:path extrusionOk="0" h="2532431" w="30978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dk2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90" name="Google Shape;90;p22"/>
          <p:cNvCxnSpPr/>
          <p:nvPr/>
        </p:nvCxnSpPr>
        <p:spPr>
          <a:xfrm>
            <a:off x="10938933" y="6327754"/>
            <a:ext cx="414867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" name="Google Shape;91;p22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914399" y="2039111"/>
            <a:ext cx="2816352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2" type="body"/>
          </p:nvPr>
        </p:nvSpPr>
        <p:spPr>
          <a:xfrm>
            <a:off x="4097800" y="2039111"/>
            <a:ext cx="69494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">
  <p:cSld name="Title and Two Content">
    <p:bg>
      <p:bgPr>
        <a:solidFill>
          <a:schemeClr val="lt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3"/>
          <p:cNvSpPr/>
          <p:nvPr/>
        </p:nvSpPr>
        <p:spPr>
          <a:xfrm>
            <a:off x="4600810" y="0"/>
            <a:ext cx="7591189" cy="6858000"/>
          </a:xfrm>
          <a:custGeom>
            <a:rect b="b" l="l" r="r" t="t"/>
            <a:pathLst>
              <a:path extrusionOk="0" h="6858000" w="7591189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7" name="Google Shape;97;p23"/>
          <p:cNvSpPr/>
          <p:nvPr/>
        </p:nvSpPr>
        <p:spPr>
          <a:xfrm>
            <a:off x="6134000" y="-30589"/>
            <a:ext cx="5047481" cy="6915258"/>
          </a:xfrm>
          <a:custGeom>
            <a:rect b="b" l="l" r="r" t="t"/>
            <a:pathLst>
              <a:path extrusionOk="0" h="6915258" w="5047481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cap="flat" cmpd="sng" w="60325">
            <a:solidFill>
              <a:schemeClr val="accent1">
                <a:alpha val="49803"/>
              </a:scheme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8" name="Google Shape;98;p23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914399" y="2039111"/>
            <a:ext cx="6729984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 cap="none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2" type="body"/>
          </p:nvPr>
        </p:nvSpPr>
        <p:spPr>
          <a:xfrm>
            <a:off x="8113472" y="2039111"/>
            <a:ext cx="3163824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5">
  <p:cSld name="Title and Content 5">
    <p:bg>
      <p:bgPr>
        <a:solidFill>
          <a:schemeClr val="lt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/>
          <p:nvPr/>
        </p:nvSpPr>
        <p:spPr>
          <a:xfrm>
            <a:off x="0" y="3271424"/>
            <a:ext cx="12192000" cy="3586577"/>
          </a:xfrm>
          <a:custGeom>
            <a:rect b="b" l="l" r="r" t="t"/>
            <a:pathLst>
              <a:path extrusionOk="0" h="3586577" w="12192000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5591140" y="1"/>
            <a:ext cx="5362677" cy="590065"/>
          </a:xfrm>
          <a:custGeom>
            <a:rect b="b" l="l" r="r" t="t"/>
            <a:pathLst>
              <a:path extrusionOk="0" h="590065" w="5362677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24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4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25"/>
          <p:cNvGrpSpPr/>
          <p:nvPr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109" name="Google Shape;109;p25"/>
            <p:cNvSpPr/>
            <p:nvPr/>
          </p:nvSpPr>
          <p:spPr>
            <a:xfrm>
              <a:off x="325717" y="5597818"/>
              <a:ext cx="2430115" cy="1294338"/>
            </a:xfrm>
            <a:custGeom>
              <a:rect b="b" l="l" r="r" t="t"/>
              <a:pathLst>
                <a:path extrusionOk="0" h="1294338" w="2430115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cap="flat" cmpd="sng" w="381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" name="Google Shape;110;p25"/>
            <p:cNvSpPr/>
            <p:nvPr/>
          </p:nvSpPr>
          <p:spPr>
            <a:xfrm>
              <a:off x="-1483620" y="3988558"/>
              <a:ext cx="2469462" cy="2893553"/>
            </a:xfrm>
            <a:custGeom>
              <a:rect b="b" l="l" r="r" t="t"/>
              <a:pathLst>
                <a:path extrusionOk="0" h="2893553" w="2469462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cap="flat" cmpd="sng" w="635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1" name="Google Shape;111;p25"/>
          <p:cNvSpPr/>
          <p:nvPr/>
        </p:nvSpPr>
        <p:spPr>
          <a:xfrm rot="10800000">
            <a:off x="10332231" y="4321742"/>
            <a:ext cx="1859768" cy="2536257"/>
          </a:xfrm>
          <a:custGeom>
            <a:rect b="b" l="l" r="r" t="t"/>
            <a:pathLst>
              <a:path extrusionOk="0" h="3377247" w="2476443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2" name="Google Shape;112;p25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2" showMasterSp="0" type="obj">
  <p:cSld name="OBJECT">
    <p:bg>
      <p:bgPr>
        <a:solidFill>
          <a:schemeClr val="lt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-10955" y="0"/>
            <a:ext cx="6558260" cy="6858000"/>
          </a:xfrm>
          <a:custGeom>
            <a:rect b="b" l="l" r="r" t="t"/>
            <a:pathLst>
              <a:path extrusionOk="0" h="6858000" w="655826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5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" name="Google Shape;24;p13"/>
          <p:cNvSpPr/>
          <p:nvPr/>
        </p:nvSpPr>
        <p:spPr>
          <a:xfrm>
            <a:off x="0" y="180445"/>
            <a:ext cx="5327858" cy="3001484"/>
          </a:xfrm>
          <a:custGeom>
            <a:rect b="b" l="l" r="r" t="t"/>
            <a:pathLst>
              <a:path extrusionOk="0" h="3001484" w="5327858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dk1">
              <a:alpha val="1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" name="Google Shape;25;p13"/>
          <p:cNvSpPr/>
          <p:nvPr/>
        </p:nvSpPr>
        <p:spPr>
          <a:xfrm>
            <a:off x="1798383" y="5597818"/>
            <a:ext cx="2430115" cy="1294338"/>
          </a:xfrm>
          <a:custGeom>
            <a:rect b="b" l="l" r="r" t="t"/>
            <a:pathLst>
              <a:path extrusionOk="0" h="1294338" w="2430115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cap="flat" cmpd="sng" w="381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" name="Google Shape;26;p13"/>
          <p:cNvSpPr/>
          <p:nvPr/>
        </p:nvSpPr>
        <p:spPr>
          <a:xfrm>
            <a:off x="-10954" y="3988558"/>
            <a:ext cx="2469462" cy="2893553"/>
          </a:xfrm>
          <a:custGeom>
            <a:rect b="b" l="l" r="r" t="t"/>
            <a:pathLst>
              <a:path extrusionOk="0" h="2893553" w="2469462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cap="flat" cmpd="sng" w="635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" name="Google Shape;27;p13"/>
          <p:cNvSpPr txBox="1"/>
          <p:nvPr>
            <p:ph type="title"/>
          </p:nvPr>
        </p:nvSpPr>
        <p:spPr>
          <a:xfrm>
            <a:off x="1001467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" type="body"/>
          </p:nvPr>
        </p:nvSpPr>
        <p:spPr>
          <a:xfrm>
            <a:off x="6868956" y="1143000"/>
            <a:ext cx="4190999" cy="4679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indent="-228600" lvl="1" marL="9144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 2" showMasterSp="0">
  <p:cSld name="Picture with Caption 2">
    <p:bg>
      <p:bgPr>
        <a:solidFill>
          <a:schemeClr val="lt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914400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1" name="Google Shape;31;p14"/>
          <p:cNvPicPr preferRelativeResize="0"/>
          <p:nvPr/>
        </p:nvPicPr>
        <p:blipFill rotWithShape="1">
          <a:blip r:embed="rId2">
            <a:alphaModFix/>
          </a:blip>
          <a:srcRect b="9728" l="0" r="30186" t="0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4"/>
          <p:cNvSpPr/>
          <p:nvPr/>
        </p:nvSpPr>
        <p:spPr>
          <a:xfrm>
            <a:off x="6867286" y="1"/>
            <a:ext cx="5324716" cy="6417732"/>
          </a:xfrm>
          <a:custGeom>
            <a:rect b="b" l="l" r="r" t="t"/>
            <a:pathLst>
              <a:path extrusionOk="0" h="6162929" w="511330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" name="Google Shape;33;p14"/>
          <p:cNvSpPr/>
          <p:nvPr>
            <p:ph idx="2" type="pic"/>
          </p:nvPr>
        </p:nvSpPr>
        <p:spPr>
          <a:xfrm>
            <a:off x="7401941" y="0"/>
            <a:ext cx="4790059" cy="6587067"/>
          </a:xfrm>
          <a:prstGeom prst="rect">
            <a:avLst/>
          </a:prstGeom>
          <a:solidFill>
            <a:srgbClr val="BEA388"/>
          </a:solidFill>
          <a:ln>
            <a:noFill/>
          </a:ln>
        </p:spPr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 showMasterSp="0">
  <p:cSld name="Section Header 1">
    <p:bg>
      <p:bgPr>
        <a:solidFill>
          <a:schemeClr val="l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5"/>
          <p:cNvSpPr/>
          <p:nvPr/>
        </p:nvSpPr>
        <p:spPr>
          <a:xfrm>
            <a:off x="6918777" y="0"/>
            <a:ext cx="5288935" cy="6857999"/>
          </a:xfrm>
          <a:custGeom>
            <a:rect b="b" l="l" r="r" t="t"/>
            <a:pathLst>
              <a:path extrusionOk="0" h="6857999" w="5288935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19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" name="Google Shape;36;p15"/>
          <p:cNvSpPr/>
          <p:nvPr/>
        </p:nvSpPr>
        <p:spPr>
          <a:xfrm flipH="1" rot="10800000">
            <a:off x="0" y="-26179"/>
            <a:ext cx="5273226" cy="1169180"/>
          </a:xfrm>
          <a:custGeom>
            <a:rect b="b" l="l" r="r" t="t"/>
            <a:pathLst>
              <a:path extrusionOk="0" h="1169180" w="5273226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" name="Google Shape;37;p15"/>
          <p:cNvSpPr/>
          <p:nvPr/>
        </p:nvSpPr>
        <p:spPr>
          <a:xfrm>
            <a:off x="8006849" y="3200881"/>
            <a:ext cx="4200862" cy="3685693"/>
          </a:xfrm>
          <a:custGeom>
            <a:rect b="b" l="l" r="r" t="t"/>
            <a:pathLst>
              <a:path extrusionOk="0" h="3685693" w="4200862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cap="flat" cmpd="sng" w="857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" name="Google Shape;38;p15"/>
          <p:cNvSpPr txBox="1"/>
          <p:nvPr>
            <p:ph type="title"/>
          </p:nvPr>
        </p:nvSpPr>
        <p:spPr>
          <a:xfrm>
            <a:off x="5827205" y="914400"/>
            <a:ext cx="5449824" cy="35387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/>
          <p:nvPr>
            <p:ph idx="2" type="pic"/>
          </p:nvPr>
        </p:nvSpPr>
        <p:spPr>
          <a:xfrm>
            <a:off x="-1" y="261780"/>
            <a:ext cx="5046134" cy="659622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40" name="Google Shape;40;p15"/>
          <p:cNvSpPr txBox="1"/>
          <p:nvPr>
            <p:ph idx="1" type="body"/>
          </p:nvPr>
        </p:nvSpPr>
        <p:spPr>
          <a:xfrm>
            <a:off x="5827204" y="4681728"/>
            <a:ext cx="5449824" cy="128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None/>
              <a:defRPr b="0" sz="2400" cap="none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/>
          <p:nvPr/>
        </p:nvSpPr>
        <p:spPr>
          <a:xfrm>
            <a:off x="1" y="1"/>
            <a:ext cx="3216357" cy="3480449"/>
          </a:xfrm>
          <a:custGeom>
            <a:rect b="b" l="l" r="r" t="t"/>
            <a:pathLst>
              <a:path extrusionOk="0" h="3480449" w="3216357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3" name="Google Shape;43;p16"/>
          <p:cNvSpPr/>
          <p:nvPr/>
        </p:nvSpPr>
        <p:spPr>
          <a:xfrm>
            <a:off x="9037474" y="1618811"/>
            <a:ext cx="3154526" cy="5229819"/>
          </a:xfrm>
          <a:custGeom>
            <a:rect b="b" l="l" r="r" t="t"/>
            <a:pathLst>
              <a:path extrusionOk="0" h="5229819" w="3154526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rgbClr val="C5C3AD">
              <a:alpha val="3294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4" name="Google Shape;44;p16"/>
          <p:cNvPicPr preferRelativeResize="0"/>
          <p:nvPr/>
        </p:nvPicPr>
        <p:blipFill rotWithShape="1">
          <a:blip r:embed="rId2">
            <a:alphaModFix/>
          </a:blip>
          <a:srcRect b="0" l="27188" r="0" t="0"/>
          <a:stretch/>
        </p:blipFill>
        <p:spPr>
          <a:xfrm>
            <a:off x="-1" y="2673019"/>
            <a:ext cx="1697023" cy="1898712"/>
          </a:xfrm>
          <a:custGeom>
            <a:rect b="b" l="l" r="r" t="t"/>
            <a:pathLst>
              <a:path extrusionOk="0" h="1898712" w="1697023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5" name="Google Shape;45;p16"/>
          <p:cNvSpPr/>
          <p:nvPr/>
        </p:nvSpPr>
        <p:spPr>
          <a:xfrm>
            <a:off x="0" y="2"/>
            <a:ext cx="2476443" cy="3377247"/>
          </a:xfrm>
          <a:custGeom>
            <a:rect b="b" l="l" r="r" t="t"/>
            <a:pathLst>
              <a:path extrusionOk="0" h="3377247" w="2476443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" name="Google Shape;46;p16"/>
          <p:cNvSpPr txBox="1"/>
          <p:nvPr>
            <p:ph type="title"/>
          </p:nvPr>
        </p:nvSpPr>
        <p:spPr>
          <a:xfrm>
            <a:off x="914400" y="914400"/>
            <a:ext cx="10360152" cy="28437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" type="body"/>
          </p:nvPr>
        </p:nvSpPr>
        <p:spPr>
          <a:xfrm>
            <a:off x="2041114" y="3825875"/>
            <a:ext cx="8109772" cy="264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7">
  <p:cSld name="Title and Content 7">
    <p:bg>
      <p:bgPr>
        <a:solidFill>
          <a:schemeClr val="lt2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17"/>
          <p:cNvGrpSpPr/>
          <p:nvPr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50" name="Google Shape;50;p17"/>
            <p:cNvSpPr/>
            <p:nvPr/>
          </p:nvSpPr>
          <p:spPr>
            <a:xfrm>
              <a:off x="325717" y="5597818"/>
              <a:ext cx="2430115" cy="1294338"/>
            </a:xfrm>
            <a:custGeom>
              <a:rect b="b" l="l" r="r" t="t"/>
              <a:pathLst>
                <a:path extrusionOk="0" h="1294338" w="2430115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cap="flat" cmpd="sng" w="381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" name="Google Shape;51;p17"/>
            <p:cNvSpPr/>
            <p:nvPr/>
          </p:nvSpPr>
          <p:spPr>
            <a:xfrm>
              <a:off x="-1483620" y="3988558"/>
              <a:ext cx="2469462" cy="2893553"/>
            </a:xfrm>
            <a:custGeom>
              <a:rect b="b" l="l" r="r" t="t"/>
              <a:pathLst>
                <a:path extrusionOk="0" h="2893553" w="2469462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cap="flat" cmpd="sng" w="635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52" name="Google Shape;52;p17"/>
          <p:cNvSpPr txBox="1"/>
          <p:nvPr>
            <p:ph type="title"/>
          </p:nvPr>
        </p:nvSpPr>
        <p:spPr>
          <a:xfrm>
            <a:off x="914400" y="914400"/>
            <a:ext cx="7534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/>
          <p:nvPr/>
        </p:nvSpPr>
        <p:spPr>
          <a:xfrm rot="10800000">
            <a:off x="-1" y="5010313"/>
            <a:ext cx="3307890" cy="1876021"/>
          </a:xfrm>
          <a:custGeom>
            <a:rect b="b" l="l" r="r" t="t"/>
            <a:pathLst>
              <a:path extrusionOk="0" h="1876021" w="3307890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4" name="Google Shape;54;p17"/>
          <p:cNvSpPr/>
          <p:nvPr/>
        </p:nvSpPr>
        <p:spPr>
          <a:xfrm rot="10800000">
            <a:off x="9394047" y="4650286"/>
            <a:ext cx="1859768" cy="2207713"/>
          </a:xfrm>
          <a:custGeom>
            <a:rect b="b" l="l" r="r" t="t"/>
            <a:pathLst>
              <a:path extrusionOk="0" h="2207713" w="1859768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5" name="Google Shape;55;p17"/>
          <p:cNvSpPr/>
          <p:nvPr/>
        </p:nvSpPr>
        <p:spPr>
          <a:xfrm flipH="1" rot="-5400000">
            <a:off x="8812879" y="2130044"/>
            <a:ext cx="5509165" cy="1249078"/>
          </a:xfrm>
          <a:custGeom>
            <a:rect b="b" l="l" r="r" t="t"/>
            <a:pathLst>
              <a:path extrusionOk="0" h="1249078" w="5509165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914400" y="2039112"/>
            <a:ext cx="7150608" cy="3356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2">
  <p:cSld name="Two Content 2"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18"/>
          <p:cNvGrpSpPr/>
          <p:nvPr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60" name="Google Shape;60;p18"/>
            <p:cNvSpPr/>
            <p:nvPr/>
          </p:nvSpPr>
          <p:spPr>
            <a:xfrm>
              <a:off x="1" y="1"/>
              <a:ext cx="3097831" cy="2532431"/>
            </a:xfrm>
            <a:custGeom>
              <a:rect b="b" l="l" r="r" t="t"/>
              <a:pathLst>
                <a:path extrusionOk="0" h="2532431" w="30978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" name="Google Shape;61;p18"/>
            <p:cNvSpPr/>
            <p:nvPr/>
          </p:nvSpPr>
          <p:spPr>
            <a:xfrm>
              <a:off x="9164166" y="2461367"/>
              <a:ext cx="3027835" cy="4339045"/>
            </a:xfrm>
            <a:custGeom>
              <a:rect b="b" l="l" r="r" t="t"/>
              <a:pathLst>
                <a:path extrusionOk="0" h="4339045" w="302783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2" name="Google Shape;62;p18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" type="body"/>
          </p:nvPr>
        </p:nvSpPr>
        <p:spPr>
          <a:xfrm>
            <a:off x="914399" y="2039112"/>
            <a:ext cx="3364992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eriod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arenR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arenR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2" type="body"/>
          </p:nvPr>
        </p:nvSpPr>
        <p:spPr>
          <a:xfrm>
            <a:off x="4743451" y="2039112"/>
            <a:ext cx="6537960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8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1">
  <p:cSld name="Table 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" type="body"/>
          </p:nvPr>
        </p:nvSpPr>
        <p:spPr>
          <a:xfrm>
            <a:off x="914400" y="2039112"/>
            <a:ext cx="4576953" cy="3877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2" type="body"/>
          </p:nvPr>
        </p:nvSpPr>
        <p:spPr>
          <a:xfrm>
            <a:off x="6357747" y="2039112"/>
            <a:ext cx="4576953" cy="3877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9"/>
          <p:cNvSpPr/>
          <p:nvPr/>
        </p:nvSpPr>
        <p:spPr>
          <a:xfrm>
            <a:off x="0" y="5879804"/>
            <a:ext cx="4707470" cy="978196"/>
          </a:xfrm>
          <a:custGeom>
            <a:rect b="b" l="l" r="r" t="t"/>
            <a:pathLst>
              <a:path extrusionOk="0" h="978196" w="4707470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dk1">
              <a:alpha val="509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1" name="Google Shape;71;p19"/>
          <p:cNvSpPr/>
          <p:nvPr/>
        </p:nvSpPr>
        <p:spPr>
          <a:xfrm rot="10800000">
            <a:off x="9012497" y="1"/>
            <a:ext cx="3179502" cy="2726160"/>
          </a:xfrm>
          <a:custGeom>
            <a:rect b="b" l="l" r="r" t="t"/>
            <a:pathLst>
              <a:path extrusionOk="0" h="2726160" w="3179502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Picture" showMasterSp="0">
  <p:cSld name="Title Content and Picture">
    <p:bg>
      <p:bgPr>
        <a:solidFill>
          <a:schemeClr val="l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/>
        </p:nvSpPr>
        <p:spPr>
          <a:xfrm>
            <a:off x="0" y="0"/>
            <a:ext cx="4303817" cy="6100294"/>
          </a:xfrm>
          <a:custGeom>
            <a:rect b="b" l="l" r="r" t="t"/>
            <a:pathLst>
              <a:path extrusionOk="0" h="6100294" w="4303817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5" name="Google Shape;75;p20"/>
          <p:cNvSpPr/>
          <p:nvPr/>
        </p:nvSpPr>
        <p:spPr>
          <a:xfrm rot="5400000">
            <a:off x="7072129" y="3184875"/>
            <a:ext cx="3027835" cy="4339045"/>
          </a:xfrm>
          <a:custGeom>
            <a:rect b="b" l="l" r="r" t="t"/>
            <a:pathLst>
              <a:path extrusionOk="0" h="4339045" w="302783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dk2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6" name="Google Shape;76;p20"/>
          <p:cNvSpPr txBox="1"/>
          <p:nvPr>
            <p:ph type="title"/>
          </p:nvPr>
        </p:nvSpPr>
        <p:spPr>
          <a:xfrm>
            <a:off x="914400" y="914400"/>
            <a:ext cx="7534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914399" y="2039111"/>
            <a:ext cx="5650992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0"/>
          <p:cNvSpPr/>
          <p:nvPr>
            <p:ph idx="2" type="pic"/>
          </p:nvPr>
        </p:nvSpPr>
        <p:spPr>
          <a:xfrm>
            <a:off x="7623125" y="-20757"/>
            <a:ext cx="4589511" cy="65550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365760" y="6464808"/>
            <a:ext cx="98755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1"/>
          <p:cNvCxnSpPr>
            <a:endCxn id="14" idx="1"/>
          </p:cNvCxnSpPr>
          <p:nvPr/>
        </p:nvCxnSpPr>
        <p:spPr>
          <a:xfrm>
            <a:off x="10938900" y="6327754"/>
            <a:ext cx="414900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push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"/>
          <p:cNvSpPr txBox="1"/>
          <p:nvPr>
            <p:ph type="ctrTitle"/>
          </p:nvPr>
        </p:nvSpPr>
        <p:spPr>
          <a:xfrm>
            <a:off x="915924" y="914400"/>
            <a:ext cx="1036015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br>
              <a:rPr lang="en-US"/>
            </a:br>
            <a:r>
              <a:rPr lang="en-US"/>
              <a:t>EventPlanner</a:t>
            </a:r>
            <a:br>
              <a:rPr lang="en-US"/>
            </a:br>
            <a:r>
              <a:rPr lang="en-US" sz="3200"/>
              <a:t>by Eventures</a:t>
            </a:r>
            <a:br>
              <a:rPr lang="en-US" sz="3200"/>
            </a:br>
            <a:br>
              <a:rPr lang="en-US" sz="3200"/>
            </a:br>
            <a:br>
              <a:rPr lang="en-US" sz="3200"/>
            </a:br>
            <a:br>
              <a:rPr lang="en-US" sz="3200"/>
            </a:br>
            <a:r>
              <a:rPr lang="en-US" sz="2000"/>
              <a:t>Apetroaei Cezar-Ștefan, Barila Sabina Nadejda, Goriuc Antonia, Marcu Alexia</a:t>
            </a:r>
            <a:br>
              <a:rPr lang="en-US" sz="2000"/>
            </a:br>
            <a:r>
              <a:rPr lang="en-US" sz="2000"/>
              <a:t>1408B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"/>
          <p:cNvSpPr txBox="1"/>
          <p:nvPr>
            <p:ph type="title"/>
          </p:nvPr>
        </p:nvSpPr>
        <p:spPr>
          <a:xfrm>
            <a:off x="3888658" y="6162375"/>
            <a:ext cx="44148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Fig. 6 Interfața utilizator admin</a:t>
            </a:r>
            <a:endParaRPr sz="2000"/>
          </a:p>
        </p:txBody>
      </p:sp>
      <p:pic>
        <p:nvPicPr>
          <p:cNvPr id="197" name="Google Shape;197;p9"/>
          <p:cNvPicPr preferRelativeResize="0"/>
          <p:nvPr/>
        </p:nvPicPr>
        <p:blipFill rotWithShape="1">
          <a:blip r:embed="rId3">
            <a:alphaModFix/>
          </a:blip>
          <a:srcRect b="0" l="0" r="0" t="11637"/>
          <a:stretch/>
        </p:blipFill>
        <p:spPr>
          <a:xfrm>
            <a:off x="215832" y="1204373"/>
            <a:ext cx="5082794" cy="398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9"/>
          <p:cNvPicPr preferRelativeResize="0"/>
          <p:nvPr/>
        </p:nvPicPr>
        <p:blipFill rotWithShape="1">
          <a:blip r:embed="rId4">
            <a:alphaModFix/>
          </a:blip>
          <a:srcRect b="0" l="0" r="0" t="12533"/>
          <a:stretch/>
        </p:blipFill>
        <p:spPr>
          <a:xfrm>
            <a:off x="5582375" y="1204375"/>
            <a:ext cx="6478199" cy="398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26b3ffeb6a_1_11"/>
          <p:cNvSpPr txBox="1"/>
          <p:nvPr>
            <p:ph type="title"/>
          </p:nvPr>
        </p:nvSpPr>
        <p:spPr>
          <a:xfrm>
            <a:off x="3888658" y="6162375"/>
            <a:ext cx="44148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Fig. 6 Interfața creare eveniment</a:t>
            </a:r>
            <a:endParaRPr sz="2000"/>
          </a:p>
        </p:txBody>
      </p:sp>
      <p:pic>
        <p:nvPicPr>
          <p:cNvPr id="205" name="Google Shape;205;g326b3ffeb6a_1_11"/>
          <p:cNvPicPr preferRelativeResize="0"/>
          <p:nvPr/>
        </p:nvPicPr>
        <p:blipFill rotWithShape="1">
          <a:blip r:embed="rId3">
            <a:alphaModFix/>
          </a:blip>
          <a:srcRect b="0" l="0" r="0" t="11707"/>
          <a:stretch/>
        </p:blipFill>
        <p:spPr>
          <a:xfrm>
            <a:off x="1753200" y="843113"/>
            <a:ext cx="8320924" cy="51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6b3ffeb6a_1_18"/>
          <p:cNvSpPr txBox="1"/>
          <p:nvPr>
            <p:ph type="title"/>
          </p:nvPr>
        </p:nvSpPr>
        <p:spPr>
          <a:xfrm>
            <a:off x="3888658" y="6162375"/>
            <a:ext cx="44148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Fig. 6 Interfața utilizator furnizor</a:t>
            </a:r>
            <a:endParaRPr sz="2000"/>
          </a:p>
        </p:txBody>
      </p:sp>
      <p:pic>
        <p:nvPicPr>
          <p:cNvPr id="212" name="Google Shape;212;g326b3ffeb6a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75" y="1240450"/>
            <a:ext cx="5753699" cy="407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326b3ffeb6a_1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025" y="1240554"/>
            <a:ext cx="5753700" cy="4071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"/>
          <p:cNvSpPr txBox="1"/>
          <p:nvPr>
            <p:ph type="ctrTitle"/>
          </p:nvPr>
        </p:nvSpPr>
        <p:spPr>
          <a:xfrm>
            <a:off x="3431457" y="747251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/>
              <a:t>Vă mulțumim pentru atenție!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"/>
          <p:cNvSpPr txBox="1"/>
          <p:nvPr>
            <p:ph type="title"/>
          </p:nvPr>
        </p:nvSpPr>
        <p:spPr>
          <a:xfrm>
            <a:off x="1001467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en-US" sz="4400"/>
              <a:t>Cuprins</a:t>
            </a:r>
            <a:endParaRPr sz="4400"/>
          </a:p>
        </p:txBody>
      </p:sp>
      <p:graphicFrame>
        <p:nvGraphicFramePr>
          <p:cNvPr id="125" name="Google Shape;125;p2"/>
          <p:cNvGraphicFramePr/>
          <p:nvPr/>
        </p:nvGraphicFramePr>
        <p:xfrm>
          <a:off x="7187042" y="170249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{5BA79978-0C1D-4BE3-A0BB-B0395463AFC6}</a:tableStyleId>
              </a:tblPr>
              <a:tblGrid>
                <a:gridCol w="4357250"/>
              </a:tblGrid>
              <a:tr h="7828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Gill Sans"/>
                        <a:buNone/>
                      </a:pPr>
                      <a:r>
                        <a:rPr b="0" lang="en-US" sz="24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INTRODUCERE</a:t>
                      </a:r>
                      <a:endParaRPr b="0" sz="2400" u="none" cap="none" strike="noStrike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900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PROTOTIP</a:t>
                      </a:r>
                      <a:endParaRPr b="0" sz="2400" u="none" cap="none" strike="noStrike"/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4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900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DIAGRAME</a:t>
                      </a:r>
                      <a:endParaRPr b="0" sz="2400" u="none" cap="none" strike="noStrike"/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</a:t>
                      </a:r>
                      <a:endParaRPr b="0" sz="2400" u="none" cap="none" strike="noStrike"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900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INTERFEȚE UTILIZATOR</a:t>
                      </a:r>
                      <a:endParaRPr sz="2400"/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9</a:t>
                      </a:r>
                      <a:endParaRPr sz="2400"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/>
          <p:nvPr>
            <p:ph type="title"/>
          </p:nvPr>
        </p:nvSpPr>
        <p:spPr>
          <a:xfrm>
            <a:off x="607524" y="442174"/>
            <a:ext cx="72759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/>
              <a:t>Introducere</a:t>
            </a:r>
            <a:endParaRPr/>
          </a:p>
        </p:txBody>
      </p:sp>
      <p:sp>
        <p:nvSpPr>
          <p:cNvPr id="132" name="Google Shape;132;p3"/>
          <p:cNvSpPr txBox="1"/>
          <p:nvPr/>
        </p:nvSpPr>
        <p:spPr>
          <a:xfrm>
            <a:off x="607525" y="2015600"/>
            <a:ext cx="5916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	EventPlanner</a:t>
            </a: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o platformă software complexă, concepută pentru a facilita organizarea și gestionarea eficientă a evenimentelor, incluzând atât o aplicație desktop, cât și o interfață web.</a:t>
            </a:r>
            <a:endParaRPr b="0" i="0" sz="1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2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2"/>
              </a:solidFill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	Platforma oferă o gamă variată de servicii, Utilizatorii pot beneficia de organizarea evenimentelor ușor, punându-le la dispoziție furnizori din mai multe domenii, la un singur click distanță.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website&#10;&#10;AI-generated content may be incorrect." id="133" name="Google Shape;133;p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115" r="21115" t="0"/>
          <a:stretch/>
        </p:blipFill>
        <p:spPr>
          <a:xfrm>
            <a:off x="7401941" y="0"/>
            <a:ext cx="4790059" cy="6587067"/>
          </a:xfrm>
          <a:prstGeom prst="rect">
            <a:avLst/>
          </a:prstGeom>
          <a:solidFill>
            <a:srgbClr val="BEA388"/>
          </a:solidFill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/>
          <p:nvPr>
            <p:ph idx="1" type="body"/>
          </p:nvPr>
        </p:nvSpPr>
        <p:spPr>
          <a:xfrm>
            <a:off x="4062899" y="98326"/>
            <a:ext cx="43440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PROTOTIP FIGMA</a:t>
            </a:r>
            <a:endParaRPr/>
          </a:p>
        </p:txBody>
      </p:sp>
      <p:pic>
        <p:nvPicPr>
          <p:cNvPr id="140" name="Google Shape;14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4676" y="773051"/>
            <a:ext cx="9143774" cy="564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53950" y="266326"/>
            <a:ext cx="6284100" cy="61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5"/>
          <p:cNvSpPr txBox="1"/>
          <p:nvPr/>
        </p:nvSpPr>
        <p:spPr>
          <a:xfrm>
            <a:off x="4157856" y="6419537"/>
            <a:ext cx="3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Fig. 1 </a:t>
            </a:r>
            <a:r>
              <a:rPr lang="en-US" sz="1800" u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Diagram</a:t>
            </a:r>
            <a:r>
              <a:rPr lang="en-US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1800" u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UML de use case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499775" y="4766425"/>
            <a:ext cx="454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8151450" y="1308450"/>
            <a:ext cx="1086600" cy="6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0" name="Google Shape;150;p5"/>
          <p:cNvSpPr txBox="1"/>
          <p:nvPr/>
        </p:nvSpPr>
        <p:spPr>
          <a:xfrm>
            <a:off x="8306125" y="1320000"/>
            <a:ext cx="342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Cerere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recomandari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servicii</a:t>
            </a:r>
            <a:endParaRPr sz="1000"/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6"/>
          <p:cNvPicPr preferRelativeResize="0"/>
          <p:nvPr/>
        </p:nvPicPr>
        <p:blipFill rotWithShape="1">
          <a:blip r:embed="rId3">
            <a:alphaModFix/>
          </a:blip>
          <a:srcRect b="0" l="0" r="0" t="23512"/>
          <a:stretch/>
        </p:blipFill>
        <p:spPr>
          <a:xfrm>
            <a:off x="3836125" y="917165"/>
            <a:ext cx="7209200" cy="486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6"/>
          <p:cNvSpPr txBox="1"/>
          <p:nvPr/>
        </p:nvSpPr>
        <p:spPr>
          <a:xfrm>
            <a:off x="4778479" y="6327753"/>
            <a:ext cx="395256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Fig.2 Flow-ul aplicației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"/>
          <p:cNvSpPr txBox="1"/>
          <p:nvPr/>
        </p:nvSpPr>
        <p:spPr>
          <a:xfrm>
            <a:off x="6796275" y="1182850"/>
            <a:ext cx="342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update serviciu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9363075" y="1470175"/>
            <a:ext cx="1246800" cy="178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1436275" y="1970600"/>
            <a:ext cx="2208900" cy="1530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2" name="Google Shape;162;p6"/>
          <p:cNvSpPr txBox="1"/>
          <p:nvPr/>
        </p:nvSpPr>
        <p:spPr>
          <a:xfrm>
            <a:off x="1929050" y="2077475"/>
            <a:ext cx="342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Recomandări</a:t>
            </a:r>
            <a:endParaRPr sz="1300"/>
          </a:p>
        </p:txBody>
      </p:sp>
      <p:sp>
        <p:nvSpPr>
          <p:cNvPr id="163" name="Google Shape;163;p6"/>
          <p:cNvSpPr txBox="1"/>
          <p:nvPr/>
        </p:nvSpPr>
        <p:spPr>
          <a:xfrm>
            <a:off x="1471900" y="2360525"/>
            <a:ext cx="2452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Gill Sans"/>
                <a:ea typeface="Gill Sans"/>
                <a:cs typeface="Gill Sans"/>
                <a:sym typeface="Gill Sans"/>
              </a:rPr>
              <a:t>sugestie potențial eveniment încadrat într-un buget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1721250" y="2793600"/>
            <a:ext cx="2018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Gill Sans"/>
                <a:ea typeface="Gill Sans"/>
                <a:cs typeface="Gill Sans"/>
                <a:sym typeface="Gill Sans"/>
              </a:rPr>
              <a:t>afișare servicii frecvent alese împreună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165" name="Google Shape;165;p6"/>
          <p:cNvCxnSpPr/>
          <p:nvPr/>
        </p:nvCxnSpPr>
        <p:spPr>
          <a:xfrm flipH="1">
            <a:off x="2855375" y="1970600"/>
            <a:ext cx="92100" cy="49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6"/>
          <p:cNvCxnSpPr/>
          <p:nvPr/>
        </p:nvCxnSpPr>
        <p:spPr>
          <a:xfrm flipH="1" rot="10800000">
            <a:off x="2914750" y="1543100"/>
            <a:ext cx="1068900" cy="437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"/>
          <p:cNvSpPr txBox="1"/>
          <p:nvPr>
            <p:ph idx="2" type="body"/>
          </p:nvPr>
        </p:nvSpPr>
        <p:spPr>
          <a:xfrm>
            <a:off x="4908446" y="6039216"/>
            <a:ext cx="2375105" cy="4877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Fig. 3 Diagrama ER</a:t>
            </a:r>
            <a:endParaRPr/>
          </a:p>
        </p:txBody>
      </p:sp>
      <p:sp>
        <p:nvSpPr>
          <p:cNvPr id="173" name="Google Shape;173;p7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4" name="Google Shape;174;p7"/>
          <p:cNvPicPr preferRelativeResize="0"/>
          <p:nvPr/>
        </p:nvPicPr>
        <p:blipFill rotWithShape="1">
          <a:blip r:embed="rId3">
            <a:alphaModFix/>
          </a:blip>
          <a:srcRect b="0" l="0" r="27730" t="0"/>
          <a:stretch/>
        </p:blipFill>
        <p:spPr>
          <a:xfrm>
            <a:off x="2418812" y="331006"/>
            <a:ext cx="7354375" cy="5730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"/>
          <p:cNvSpPr txBox="1"/>
          <p:nvPr>
            <p:ph type="title"/>
          </p:nvPr>
        </p:nvSpPr>
        <p:spPr>
          <a:xfrm>
            <a:off x="4095135" y="5540751"/>
            <a:ext cx="40017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/>
              <a:t>Fig. 4 Tehnologii folosite în aplicație</a:t>
            </a:r>
            <a:endParaRPr sz="1800"/>
          </a:p>
        </p:txBody>
      </p:sp>
      <p:sp>
        <p:nvSpPr>
          <p:cNvPr id="181" name="Google Shape;181;p8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7984" y="1055525"/>
            <a:ext cx="6997497" cy="4485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6b3ffeb6a_1_1"/>
          <p:cNvSpPr txBox="1"/>
          <p:nvPr>
            <p:ph type="title"/>
          </p:nvPr>
        </p:nvSpPr>
        <p:spPr>
          <a:xfrm>
            <a:off x="3888658" y="6282812"/>
            <a:ext cx="44148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Fig. 5 Înregistrarea în aplicație</a:t>
            </a:r>
            <a:endParaRPr sz="2000"/>
          </a:p>
        </p:txBody>
      </p:sp>
      <p:pic>
        <p:nvPicPr>
          <p:cNvPr id="189" name="Google Shape;189;g326b3ffeb6a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625" y="1194725"/>
            <a:ext cx="5359851" cy="3861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326b3ffeb6a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4100" y="1154354"/>
            <a:ext cx="5359849" cy="386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2025-01-14T17:13:09Z</dcterms:created>
  <dc:creator>Sabina Barila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